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Nunito" panose="020B0604020202020204" charset="-18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2022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117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22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15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295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40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561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274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471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80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32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latin typeface="Nunito"/>
                <a:ea typeface="Nunito"/>
                <a:cs typeface="Nunito"/>
                <a:sym typeface="Nunito"/>
              </a:rPr>
              <a:t>               </a:t>
            </a:r>
            <a:r>
              <a:rPr lang="cs" sz="3600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Doktor Larry zubařem</a:t>
            </a:r>
            <a:r>
              <a:rPr lang="cs" sz="3000">
                <a:latin typeface="Nunito"/>
                <a:ea typeface="Nunito"/>
                <a:cs typeface="Nunito"/>
                <a:sym typeface="Nunito"/>
              </a:rPr>
              <a:t> 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264475" y="1228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Toto je fotka našeho výborného </a:t>
            </a:r>
            <a:endParaRPr sz="2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2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stomatologa Larryho .</a:t>
            </a:r>
            <a:endParaRPr sz="2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925" y="1252213"/>
            <a:ext cx="5388998" cy="336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136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Nunito"/>
                <a:ea typeface="Nunito"/>
                <a:cs typeface="Nunito"/>
                <a:sym typeface="Nunito"/>
              </a:rPr>
              <a:t>Začátkem . . . . 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606300"/>
            <a:ext cx="8520600" cy="3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cs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Byl krásný den, když tu do kanceláře doktora Larryho přišel pacient….</a:t>
            </a:r>
            <a:endParaRPr sz="2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750" y="977225"/>
            <a:ext cx="6434701" cy="389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6019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Pacient si stěžoval že ho už dlouho bolí zub. Doktor Larry neváhal, a šel na to...</a:t>
            </a:r>
            <a:endParaRPr sz="2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325" y="1164725"/>
            <a:ext cx="7842547" cy="40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40925" y="65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94800" y="6921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cs">
                <a:solidFill>
                  <a:srgbClr val="000000"/>
                </a:solidFill>
              </a:rPr>
              <a:t>Když doktor Larry viděl, jak vypadají pacientovy zuby, musel použít </a:t>
            </a:r>
            <a:r>
              <a:rPr lang="cs" b="1">
                <a:solidFill>
                  <a:srgbClr val="980000"/>
                </a:solidFill>
              </a:rPr>
              <a:t>zubodrtič</a:t>
            </a:r>
            <a:r>
              <a:rPr lang="cs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...</a:t>
            </a:r>
            <a:endParaRPr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6175" y="1551525"/>
            <a:ext cx="4963923" cy="310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3135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231350" y="572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Zubodrtič byla taková věc, kterou se trhaly zuby. A prý to hrozně bolelo.. 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300" y="1093975"/>
            <a:ext cx="6198675" cy="387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31350" y="35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231350" y="6086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cs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Když doktor Larry trhal pacientovi zuby, stala se nečekaná věc...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500" y="967725"/>
            <a:ext cx="7220499" cy="417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8685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Doktor Larry </a:t>
            </a:r>
            <a:r>
              <a:rPr lang="cs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zpanikařil </a:t>
            </a:r>
            <a:r>
              <a:rPr lang="c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 rychle ho přikryl dekou. Rychle vyběhl a šel ho naložit do </a:t>
            </a: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auta.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386850" y="930125"/>
            <a:ext cx="6240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6125" y="1165200"/>
            <a:ext cx="6154822" cy="384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Poté, </a:t>
            </a:r>
            <a:r>
              <a:rPr lang="cs" sz="24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 doktor </a:t>
            </a:r>
            <a:r>
              <a:rPr lang="cs" sz="2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Larry </a:t>
            </a:r>
            <a:r>
              <a:rPr lang="cs" sz="240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odvážel </a:t>
            </a:r>
            <a:r>
              <a:rPr lang="cs" sz="2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mrtvého </a:t>
            </a:r>
            <a:r>
              <a:rPr lang="cs" sz="240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pacienta, </a:t>
            </a:r>
            <a:r>
              <a:rPr lang="cs" sz="24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jej policisté ihned chytili. Dostal 2 </a:t>
            </a:r>
            <a:r>
              <a:rPr lang="cs" sz="24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roky ve vězení</a:t>
            </a:r>
            <a:r>
              <a:rPr lang="cs" sz="2400" dirty="0" smtClea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....</a:t>
            </a:r>
            <a:endParaRPr sz="24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4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                            </a:t>
            </a:r>
            <a:endParaRPr sz="24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Nunito"/>
                <a:ea typeface="Nunito"/>
                <a:cs typeface="Nunito"/>
                <a:sym typeface="Nunito"/>
              </a:rPr>
              <a:t>Děkujeme za pozornost...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24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Jáchym, Vašek a Tadas</a:t>
            </a:r>
            <a:endParaRPr sz="240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Předvádění na obrazovce (16:9)</PresentationFormat>
  <Paragraphs>19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Nunito</vt:lpstr>
      <vt:lpstr>Simple Light</vt:lpstr>
      <vt:lpstr>               Doktor Larry zubařem </vt:lpstr>
      <vt:lpstr>Začátkem . . . . 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Doktor Larry zubařem</dc:title>
  <dc:creator>Jirka Tlapák</dc:creator>
  <cp:lastModifiedBy>Jirka Tlapák</cp:lastModifiedBy>
  <cp:revision>2</cp:revision>
  <dcterms:modified xsi:type="dcterms:W3CDTF">2018-03-31T08:48:38Z</dcterms:modified>
</cp:coreProperties>
</file>